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946</Words>
  <Application>Microsoft Office PowerPoint</Application>
  <PresentationFormat>Widescreen</PresentationFormat>
  <Paragraphs>238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Overall Solution</vt:lpstr>
      <vt:lpstr>Part-II: The Implementation Overall Solution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82</cp:revision>
  <dcterms:created xsi:type="dcterms:W3CDTF">2019-02-25T13:56:54Z</dcterms:created>
  <dcterms:modified xsi:type="dcterms:W3CDTF">2019-02-27T12:47:28Z</dcterms:modified>
</cp:coreProperties>
</file>